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285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953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772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8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763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244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847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14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456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754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326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D8E83-BB75-4842-84C2-60FE2E525ECE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D3690-4D82-45A6-9666-21F2C8281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404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3384" y="2384854"/>
            <a:ext cx="9234616" cy="229835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ОСЕННИЕ ПРАЗДНИКИ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2021-2022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УЧЕБНОГО ГОДА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94482"/>
            <a:ext cx="9144000" cy="165576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№38»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445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81665" y="457200"/>
            <a:ext cx="9465275" cy="5634680"/>
          </a:xfrm>
        </p:spPr>
        <p:txBody>
          <a:bodyPr>
            <a:no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и начался новый учебный год. А это значит, что кроме новых, интересных занятий для детей он готовит нам всем и новые, разнообразные праздники и развлечения. Ведь все праздничные мероприятия способствуют созданию обстановки общей радости, хорошего настроения, поддерживают желание детей петь, танцевать,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музыкальных инструментах.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культурно-досуговой деятельности дошкольников позволяет обеспечить каждому ребенку пассивный и активный отдых,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эмоциональное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благополучие.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началом учебного года у детей старшего возраста уже прошел праздник «День знаний», они участвовали в концерте, посвященном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Дню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работника.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вот наступила золотая осень. Во всех возрастных группах прошли осенние праздники. Во всех группах ставятся разные педагогические задачи в соответствии с возрастом, подбирается музыкальный репертуар, стихи, инсценировки. И вот, что из этого получается. Вниманию родителей предлагаем краткий фотоотчет с наших праздников.</a:t>
            </a:r>
          </a:p>
        </p:txBody>
      </p:sp>
    </p:spTree>
    <p:extLst>
      <p:ext uri="{BB962C8B-B14F-4D97-AF65-F5344CB8AC3E}">
        <p14:creationId xmlns:p14="http://schemas.microsoft.com/office/powerpoint/2010/main" val="264306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90583" y="294482"/>
            <a:ext cx="8785655" cy="112654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младшей группе праздник назывался «Возле дуба». Воспитатель изготовила красивое панно с изображением дубочка, на котором все листочки «облетели».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1027"/>
            <a:ext cx="6178378" cy="41128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454" y="2764314"/>
            <a:ext cx="6149546" cy="409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5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1027" y="207984"/>
            <a:ext cx="9477633" cy="2102729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дети с большим удовольствием выполняли разные задания – пели, плясали, играли, водили хороводы и с каждым выполненным заданием находился дубовый листочек, который прикреплялся на панно. В конце праздника нашли самый большой листочек, в котором оказались маленькие шоколадки. Дети очень радовались своим успехам.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3" y="1940011"/>
            <a:ext cx="5912291" cy="39357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384" y="2739637"/>
            <a:ext cx="6186616" cy="411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29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1028" y="207984"/>
            <a:ext cx="9403492" cy="1472535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средней группе праздник назывался «В гости к гному Луке». Дети отправились в лес, где живет веселый гном. Гном был очень веселый, музыкальный, озорной и конечно, добрый. В своем лесу гном Лука яблоньку посадил, да все лето вокруг нее ходил.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11" y="1680519"/>
            <a:ext cx="5865703" cy="39047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85077" y="2506056"/>
            <a:ext cx="4938739" cy="3287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777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1028" y="207984"/>
            <a:ext cx="9304637" cy="1472535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выросло яблочко не простое, а румяное, большое, да с «сюрпризом». На протяжении всего праздника дети старательно пели, танцевали, учили танцевать и гнома Луку, весело играли с ним. Интерес поддерживался в ходе всего праздника.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0519"/>
            <a:ext cx="6178378" cy="41128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378" y="2854796"/>
            <a:ext cx="6013622" cy="4003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686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1028" y="207984"/>
            <a:ext cx="9304637" cy="1472535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двух старших группах детей ждала встреча с красавицей Осенью. Да и сами дети выступали в роли Тучки,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680518"/>
            <a:ext cx="6203092" cy="41293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595" y="2813668"/>
            <a:ext cx="6075405" cy="404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444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7654" y="207985"/>
            <a:ext cx="8600303" cy="1126546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Солнышка, Мышки, Зайца. В данных группах дети разучили много песен про осень, про дождик, про грибы, про Осень-непогодушку.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34532"/>
            <a:ext cx="6122110" cy="407542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111" y="2817341"/>
            <a:ext cx="6069889" cy="404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909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7654" y="207985"/>
            <a:ext cx="8600303" cy="1126546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Они эмоционально исполняли все песни, выразительно читали стихи, водили с Осенью хоровод, участвовали в различных аттракционах.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628" y="2257808"/>
            <a:ext cx="5523466" cy="36769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123" y="1780168"/>
            <a:ext cx="6958492" cy="463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09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8671" y="207985"/>
            <a:ext cx="9934832" cy="1806166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Красавица Осень вырастила огромную репку на свое м огороде. Дети дружно старались вытянуть ее, но без помощи мышки не обошлись. Репка оказалась с сюрпризом. В ходе праздника дети получили заряд бодрости и хорошего настроения, закрепили знания о приметах осени, о ее дарах, о красоте этого времени года.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879019"/>
            <a:ext cx="6141308" cy="40882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111" y="2817341"/>
            <a:ext cx="6069889" cy="404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40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8736" y="207985"/>
            <a:ext cx="8983362" cy="1410750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подготовительной группе с большим интересом прошел праздник под названием «Хороша Осень в России». Дети с интересом пели песни о России, водили русские хороводы, играли в народные игры, такие как «Плетень», «Лапти».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8735"/>
            <a:ext cx="6029299" cy="40136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299" y="2755557"/>
            <a:ext cx="6162701" cy="41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68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8736" y="207985"/>
            <a:ext cx="8983362" cy="1410750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были одеты в русские народные костюмы, а это помогает приобщать детей к истокам русской народной культуры. Праздник прошел на одном дыхании, было интересно и детям и гостям-родителям.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8735"/>
            <a:ext cx="6214921" cy="41372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921" y="2879124"/>
            <a:ext cx="5977079" cy="39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398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23319" y="207985"/>
            <a:ext cx="9650627" cy="1484891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еще хочется сказать о том, что в оформлении зала были использованы совместные работы детей и родителей – это аппликации, картины, поделки из осенних листьев, ягод, веточек.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2876"/>
            <a:ext cx="6406635" cy="42648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635" y="3006746"/>
            <a:ext cx="5785365" cy="385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54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3384" y="220342"/>
            <a:ext cx="9452919" cy="1163615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Выражаем благодарность всем, кто принял участие в выставке «Золотая осень». Надеемся на дальнейшее плодотворное сотрудничество и с другими родителями.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54690" y="1888019"/>
            <a:ext cx="3916656" cy="26072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276" y="2372497"/>
            <a:ext cx="6738135" cy="44855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53469" y="1925271"/>
            <a:ext cx="4139510" cy="275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703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579</Words>
  <Application>Microsoft Office PowerPoint</Application>
  <PresentationFormat>Широкоэкранный</PresentationFormat>
  <Paragraphs>18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ОСЕННИЕ ПРАЗДНИКИ  2021-2022 УЧЕБНОГО ГОДА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Торгашова</dc:creator>
  <cp:lastModifiedBy>RePack by Diakov</cp:lastModifiedBy>
  <cp:revision>9</cp:revision>
  <dcterms:created xsi:type="dcterms:W3CDTF">2016-11-08T06:00:09Z</dcterms:created>
  <dcterms:modified xsi:type="dcterms:W3CDTF">2022-12-08T08:17:47Z</dcterms:modified>
</cp:coreProperties>
</file>