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1" r:id="rId3"/>
    <p:sldId id="262" r:id="rId4"/>
    <p:sldId id="267" r:id="rId5"/>
    <p:sldId id="268" r:id="rId6"/>
    <p:sldId id="266" r:id="rId7"/>
    <p:sldId id="265" r:id="rId8"/>
    <p:sldId id="271" r:id="rId9"/>
    <p:sldId id="274" r:id="rId10"/>
    <p:sldId id="270" r:id="rId11"/>
    <p:sldId id="27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A6026-C9FA-428E-AB5B-587A2CCD52AB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9B88F-99D4-41B1-95AA-87C15AF13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&#1080;&#1075;&#1088;&#1072;%20&#1090;&#1088;&#1080;%20&#1094;&#1074;&#1077;&#1090;&#1072;.pptx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2;&#1086;&#1080;%20&#1076;&#1086;&#1082;&#1091;&#1084;&#1077;&#1085;&#1090;&#1099;\&#1074;&#1089;&#1103;&#1082;&#1072;&#1103;%20&#1074;&#1089;&#1103;&#1095;&#1080;&#1085;&#1072;\&#1044;&#1072;%20&#1079;&#1076;&#1088;&#1072;&#1074;&#1089;&#1090;&#1074;&#1091;&#1077;&#1090;%20&#1089;&#1102;&#1088;&#1087;&#1088;&#1080;&#1079;!.mp3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2;&#1086;&#1080;%20&#1076;&#1086;&#1082;&#1091;&#1084;&#1077;&#1085;&#1090;&#1099;\&#1052;&#1086;&#1103;%20&#1084;&#1091;&#1079;&#1099;&#1082;&#1072;\&#1084;&#1080;&#1085;&#1091;&#1089;&#1086;&#1074;&#1082;&#1080;%201\&#1044;&#1072;%20&#1079;&#1076;&#1088;&#1072;&#1074;&#1089;&#1090;&#1074;&#1091;&#1077;&#1090;%20&#1089;&#1102;&#1088;&#1087;&#1088;&#1080;&#1079;!.mp3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irgif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llforchildren.ru/pictures/bg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857356" y="642918"/>
            <a:ext cx="550072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93482" y="1688876"/>
            <a:ext cx="700092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80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80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8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80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80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80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8000" b="1" i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но 2 5"/>
          <p:cNvSpPr/>
          <p:nvPr/>
        </p:nvSpPr>
        <p:spPr>
          <a:xfrm>
            <a:off x="3000364" y="1428736"/>
            <a:ext cx="3214710" cy="1571636"/>
          </a:xfrm>
          <a:prstGeom prst="irregularSeal2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ятно 2 6"/>
          <p:cNvSpPr/>
          <p:nvPr/>
        </p:nvSpPr>
        <p:spPr>
          <a:xfrm>
            <a:off x="3286116" y="500042"/>
            <a:ext cx="5429288" cy="3643338"/>
          </a:xfrm>
          <a:prstGeom prst="irregularSeal2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ПРАВИЛА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ИГРЫ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85853" y="1428736"/>
            <a:ext cx="71437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Ребёнку нужно правильно назвать  предметы по картинкам. </a:t>
            </a:r>
          </a:p>
          <a:p>
            <a:pPr>
              <a:lnSpc>
                <a:spcPct val="200000"/>
              </a:lnSpc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Кружочки под  предметами, в названиях которых есть звуки «Ш» – «Ж», закрыть красным кружочком. Кружочки под предметами, в названиях которых есть звуки «С» –»З», закрыть синим. Если в словах есть звуки </a:t>
            </a:r>
            <a:endParaRPr lang="en-US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«Ш» и «С», «Ж» и «З», то закрыть зелёным кружочком. </a:t>
            </a:r>
            <a:endParaRPr lang="en-US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После окончания игры ребёнка ждёт музыкальный сюрприз.</a:t>
            </a:r>
          </a:p>
          <a:p>
            <a:pPr>
              <a:lnSpc>
                <a:spcPct val="200000"/>
              </a:lnSpc>
            </a:pP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Admin\Мои документы\всякая всячина\для логопеда\фоны\SLGG_2013.jpg">
            <a:hlinkClick r:id="rId2" action="ppaction://hlinkpres?slideindex=1&amp;slidetitle=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Documents and Settings\Admin\Мои документы\всякая всячина\для логопеда\анимашки\3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2357430"/>
            <a:ext cx="2957932" cy="2938473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Мои документы\всякая всячина\для логопеда\анимашки\8903ccb9295et.jpg"/>
          <p:cNvPicPr>
            <a:picLocks noChangeAspect="1" noChangeArrowheads="1"/>
          </p:cNvPicPr>
          <p:nvPr/>
        </p:nvPicPr>
        <p:blipFill>
          <a:blip r:embed="rId5" cstate="print"/>
          <a:srcRect l="3125" t="4710" r="6875" b="11956"/>
          <a:stretch>
            <a:fillRect/>
          </a:stretch>
        </p:blipFill>
        <p:spPr bwMode="auto">
          <a:xfrm>
            <a:off x="1643042" y="357166"/>
            <a:ext cx="2683585" cy="2571768"/>
          </a:xfrm>
          <a:prstGeom prst="rect">
            <a:avLst/>
          </a:prstGeom>
          <a:noFill/>
        </p:spPr>
      </p:pic>
      <p:sp>
        <p:nvSpPr>
          <p:cNvPr id="29" name="Блок-схема: узел 28"/>
          <p:cNvSpPr/>
          <p:nvPr/>
        </p:nvSpPr>
        <p:spPr>
          <a:xfrm>
            <a:off x="1643042" y="5643578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0" name="Блок-схема: процесс 29"/>
          <p:cNvSpPr/>
          <p:nvPr/>
        </p:nvSpPr>
        <p:spPr>
          <a:xfrm>
            <a:off x="428596" y="5500702"/>
            <a:ext cx="3143272" cy="1143008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643578"/>
            <a:ext cx="714380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" name="Блок-схема: узел 19"/>
          <p:cNvSpPr/>
          <p:nvPr/>
        </p:nvSpPr>
        <p:spPr>
          <a:xfrm>
            <a:off x="2714612" y="3000372"/>
            <a:ext cx="714380" cy="71438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7" name="Блок-схема: узел 26"/>
          <p:cNvSpPr/>
          <p:nvPr/>
        </p:nvSpPr>
        <p:spPr>
          <a:xfrm>
            <a:off x="2786050" y="5643578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28" name="Блок-схема: узел 27"/>
          <p:cNvSpPr/>
          <p:nvPr/>
        </p:nvSpPr>
        <p:spPr>
          <a:xfrm>
            <a:off x="571472" y="5643578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6.66667E-6 C 0.00417 -0.0155 0.01007 -0.02314 -0.00156 -0.03865 C -0.00503 -0.04814 -0.01198 -0.05694 -0.01441 -0.06666 C -0.01493 -0.06874 -0.0151 -0.07129 -0.01597 -0.07314 C -0.01823 -0.07777 -0.0217 -0.08124 -0.02413 -0.08587 C -0.02604 -0.09398 -0.03021 -0.09837 -0.03385 -0.10532 C -0.03594 -0.11435 -0.03976 -0.12291 -0.0434 -0.13101 C -0.04548 -0.13541 -0.05 -0.14398 -0.05 -0.14398 C -0.05226 -0.15648 -0.05469 -0.1655 -0.05955 -0.17615 C -0.05903 -0.18935 -0.05955 -0.21944 -0.05312 -0.23425 C -0.05121 -0.23865 -0.04444 -0.24421 -0.04184 -0.24722 C -0.03316 -0.25717 -0.02535 -0.26805 -0.01441 -0.27314 C -0.00798 -0.28148 -0.0066 -0.28495 -0.00469 -0.29675 C -0.00347 -0.32569 -0.00139 -0.3537 -0.00469 -0.38263 C -0.00538 -0.38842 -0.0125 -0.3912 -0.01597 -0.3912 " pathEditMode="relative" ptsTypes="ffffffffffffff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C 0.00278 -0.01829 0.00712 -0.0331 0.02031 -0.04931 C 0.02188 -0.04931 0.02361 -0.04931 0.02518 -0.05185 C 0.03264 -0.05602 0.03472 -0.05995 0.04462 -0.06412 C 0.04896 -0.06528 0.05764 -0.0662 0.05781 -0.06528 C 0.0783 -0.07384 0.10625 -0.07176 0.13056 -0.06782 C 0.13594 -0.0662 0.14809 -0.06528 0.14792 -0.06273 C 0.1566 -0.05857 0.16424 -0.05602 0.17396 -0.0544 C 0.17743 -0.05324 0.17969 -0.0507 0.18351 -0.0507 C 0.19306 -0.0463 0.1842 -0.04931 0.20313 -0.0463 C 0.20886 -0.0463 0.21528 -0.04398 0.22222 -0.04514 C 0.22518 -0.04074 0.22986 -0.03982 0.23281 -0.03866 C 0.23889 -0.03588 0.2474 -0.03588 0.254 -0.0331 C 0.26025 -0.03079 0.26771 -0.02755 0.2757 -0.02546 C 0.28941 -0.0213 0.29636 -0.01829 0.31215 -0.01829 C 0.32275 -0.01482 0.33073 -0.01482 0.34323 -0.01482 C 0.35035 -0.01482 0.35781 -0.01204 0.36511 -0.01065 C 0.3658 -0.00972 0.36632 -0.00764 0.3691 -0.00764 C 0.37136 -0.00648 0.39167 -0.00556 0.39479 -0.00278 C 0.40018 -0.00278 0.40538 7.40741E-7 0.41059 7.40741E-7 C 0.41459 7.40741E-7 0.4165 0.00555 0.42049 0.00393 C 0.43125 0.00926 0.43577 0.01065 0.44965 0.01065 C 0.47188 0.01713 0.50295 0.0213 0.52604 0.02245 C 0.56302 0.03125 0.53715 0.02546 0.62518 0.0213 C 0.6467 0.0213 0.66025 0.01065 0.67031 -0.00139 " pathEditMode="relative" rAng="0" ptsTypes="ffffffffffffffffffffffff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Admin\Мои документы\всякая всячина\для логопеда\анимашки\4401314_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57166"/>
            <a:ext cx="3143272" cy="2716686"/>
          </a:xfrm>
          <a:prstGeom prst="rect">
            <a:avLst/>
          </a:prstGeom>
          <a:noFill/>
        </p:spPr>
      </p:pic>
      <p:sp>
        <p:nvSpPr>
          <p:cNvPr id="9" name="Блок-схема: узел 8"/>
          <p:cNvSpPr/>
          <p:nvPr/>
        </p:nvSpPr>
        <p:spPr>
          <a:xfrm>
            <a:off x="2643174" y="2786058"/>
            <a:ext cx="642942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5643578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2500298" y="5643578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13" name="Picture 4" descr="C:\Documents and Settings\Admin\Мои документы\всякая всячина\для логопеда\анимашки\Cabb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643050"/>
            <a:ext cx="3421145" cy="2428892"/>
          </a:xfrm>
          <a:prstGeom prst="rect">
            <a:avLst/>
          </a:prstGeom>
          <a:noFill/>
        </p:spPr>
      </p:pic>
      <p:sp>
        <p:nvSpPr>
          <p:cNvPr id="14" name="Блок-схема: узел 13"/>
          <p:cNvSpPr/>
          <p:nvPr/>
        </p:nvSpPr>
        <p:spPr>
          <a:xfrm>
            <a:off x="6643702" y="3929066"/>
            <a:ext cx="642942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1428728" y="5643578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C -0.00278 -0.03078 -0.00625 -0.08657 0.00799 -0.1162 C 0.01042 -0.12777 0.01458 -0.13773 0.02101 -0.14629 C 0.02448 -0.16041 0.03646 -0.16967 0.0467 -0.1743 C 0.05781 -0.18402 0.05278 -0.18125 0.06128 -0.18495 C 0.06806 -0.19398 0.07309 -0.19699 0.08229 -0.2 C 0.13507 -0.19745 0.14965 -0.1956 0.21285 -0.2 C 0.21528 -0.20023 0.22448 -0.2074 0.22743 -0.20879 C 0.23455 -0.21805 0.24427 -0.22847 0.2533 -0.23449 C 0.26111 -0.25069 0.25104 -0.23171 0.26128 -0.24537 C 0.26771 -0.25393 0.27083 -0.26574 0.27587 -0.27546 C 0.2776 -0.29791 0.27847 -0.2956 0.27587 -0.3206 C 0.275 -0.32962 0.26875 -0.33819 0.26615 -0.34629 C 0.2625 -0.3574 0.26163 -0.36851 0.25642 -0.3787 C 0.25556 -0.38194 0.25122 -0.39583 0.25 -0.39791 C 0.24722 -0.40277 0.24271 -0.40578 0.24028 -0.41087 C 0.23681 -0.41805 0.23906 -0.41736 0.23542 -0.41736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-0.02176 C 0.02691 -0.03426 0.00955 -0.01736 0.02101 -0.03264 C 0.02535 -0.03842 0.03229 -0.04004 0.03715 -0.04537 C 0.04497 -0.05393 0.05417 -0.06389 0.06459 -0.0669 C 0.07622 -0.07014 0.06997 -0.06805 0.08229 -0.07338 C 0.08386 -0.07407 0.08715 -0.07546 0.08715 -0.07523 C 0.09896 -0.08611 0.11233 -0.08703 0.12587 -0.09051 C 0.16771 -0.08912 0.20851 -0.08518 0.25 -0.08194 C 0.25608 -0.08032 0.26198 -0.07685 0.26788 -0.07546 C 0.27535 -0.07361 0.28299 -0.07291 0.29045 -0.07129 C 0.29844 -0.07477 0.30608 -0.06782 0.31459 -0.0669 C 0.32379 -0.06574 0.33281 -0.06551 0.34202 -0.06481 C 0.35938 -0.06111 0.37639 -0.05347 0.39358 -0.04768 C 0.39948 -0.0456 0.39809 -0.04421 0.40486 -0.04328 C 0.41771 -0.04143 0.43073 -0.04028 0.44358 -0.03889 C 0.45191 -0.03518 0.45764 -0.03055 0.46615 -0.02824 C 0.50035 0.00278 0.54861 -0.02176 0.58872 -0.02824 C 0.60625 -0.04421 0.62795 -0.04884 0.64045 -0.07338 C 0.64427 -0.12129 0.64636 -0.16852 0.61615 -0.19815 C 0.61129 -0.20833 0.60365 -0.21504 0.59531 -0.21967 C 0.58854 -0.23287 0.57327 -0.25416 0.55972 -0.25416 " pathEditMode="relative" rAng="0" ptsTypes="ffffffffffffffff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00" y="-1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dmin\Мои документы\всякая всячина\для логопеда\анимашки\0b0d637f6a2eb9ac29c5d94756a881d7.jpe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569469"/>
            <a:ext cx="3357586" cy="3377731"/>
          </a:xfrm>
          <a:prstGeom prst="rect">
            <a:avLst/>
          </a:prstGeom>
          <a:noFill/>
        </p:spPr>
      </p:pic>
      <p:pic>
        <p:nvPicPr>
          <p:cNvPr id="7" name="Picture 7" descr="C:\Documents and Settings\Admin\Мои документы\всякая всячина\для логопеда\анимашки\sooshka_plain.gif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1643042" y="571480"/>
            <a:ext cx="3369487" cy="2888160"/>
          </a:xfrm>
          <a:prstGeom prst="rect">
            <a:avLst/>
          </a:prstGeom>
          <a:noFill/>
        </p:spPr>
      </p:pic>
      <p:sp>
        <p:nvSpPr>
          <p:cNvPr id="13" name="Блок-схема: узел 12"/>
          <p:cNvSpPr/>
          <p:nvPr/>
        </p:nvSpPr>
        <p:spPr>
          <a:xfrm>
            <a:off x="1571604" y="5715016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3071802" y="3143248"/>
            <a:ext cx="714380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6572264" y="4643446"/>
            <a:ext cx="714380" cy="71438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2643174" y="5715016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500034" y="5715016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7.40741E-7 C -0.00191 -0.01088 -0.00208 -0.02176 -0.00295 -0.03241 C -0.00381 -0.04259 -0.00954 -0.05301 -0.0125 -0.06181 C -0.01493 -0.06968 -0.01493 -0.07894 -0.01701 -0.08657 C -0.01875 -0.09259 -0.02152 -0.09769 -0.02326 -0.1037 C -0.02673 -0.11667 -0.02812 -0.13032 -0.03107 -0.14329 C -0.02916 -0.20787 -0.03316 -0.1838 -0.02638 -0.21759 C -0.025 -0.22407 -0.00729 -0.23843 -0.00295 -0.24236 C 0.00955 -0.25347 0.03733 -0.28264 0.04532 -0.30139 C 0.04948 -0.32153 0.05 -0.3169 0.04671 -0.34329 C 0.04619 -0.34838 0.04358 -0.35787 0.04358 -0.35764 C 0.0441 -0.36528 0.04532 -0.38009 0.04532 -0.38009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" y="-19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74 -0.02616 C -0.0125 -0.03495 -0.01927 -0.04745 -0.00504 -0.05833 C 0.00833 -0.06852 0.02691 -0.0669 0.04167 -0.0713 C 0.11458 -0.09352 0.19115 -0.07477 0.26597 -0.07546 C 0.30139 -0.07037 0.33611 -0.05602 0.37083 -0.04537 C 0.38021 -0.04259 0.38837 -0.03866 0.39809 -0.03681 C 0.41371 -0.03009 0.43056 -0.02847 0.44653 -0.02384 C 0.4592 -0.01574 0.47292 -0.01458 0.48681 -0.0132 C 0.52031 0.00116 0.6033 -0.00093 0.62882 -0.00023 C 0.63871 -0.00347 0.64236 -0.01343 0.65139 -0.01968 C 0.66354 -0.04352 0.64479 -0.00741 0.65937 -0.03241 C 0.66476 -0.04144 0.66701 -0.05208 0.67396 -0.05833 C 0.67795 -0.07407 0.67639 -0.0669 0.67882 -0.07986 C 0.6776 -0.11528 0.68142 -0.11829 0.6691 -0.14005 C 0.66753 -0.14676 0.6658 -0.15949 0.65937 -0.15949 " pathEditMode="relative" rAng="0" ptsTypes="ffffffffffffff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00" y="-5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71538" y="714356"/>
            <a:ext cx="571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Picture 5" descr="C:\Documents and Settings\Admin\Мои документы\всякая всячина\для логопеда\анимашки\0_5f70c_30581392_X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571480"/>
            <a:ext cx="3571900" cy="2357454"/>
          </a:xfrm>
          <a:prstGeom prst="rect">
            <a:avLst/>
          </a:prstGeom>
          <a:noFill/>
        </p:spPr>
      </p:pic>
      <p:pic>
        <p:nvPicPr>
          <p:cNvPr id="7" name="Picture 5" descr="C:\Documents and Settings\Admin\Мои документы\всякая всячина\для логопеда\анимашки\83714774_muyshka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714488"/>
            <a:ext cx="2428892" cy="2530568"/>
          </a:xfrm>
          <a:prstGeom prst="rect">
            <a:avLst/>
          </a:prstGeom>
          <a:noFill/>
        </p:spPr>
      </p:pic>
      <p:sp>
        <p:nvSpPr>
          <p:cNvPr id="11" name="Блок-схема: узел 10"/>
          <p:cNvSpPr/>
          <p:nvPr/>
        </p:nvSpPr>
        <p:spPr>
          <a:xfrm>
            <a:off x="1428728" y="5857892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2500298" y="5857892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2928926" y="2357430"/>
            <a:ext cx="714380" cy="71438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6858016" y="4143380"/>
            <a:ext cx="714380" cy="642942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5857892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5857892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C 0.00225 -0.03079 0.00729 -0.06759 0.01441 -0.09699 C 0.01527 -0.10046 0.01788 -0.10255 0.01927 -0.10556 C 0.02048 -0.10833 0.02152 -0.11111 0.02257 -0.11412 C 0.02378 -0.11759 0.02413 -0.12153 0.02569 -0.12477 C 0.02795 -0.12963 0.03125 -0.13333 0.03385 -0.13773 C 0.04288 -0.1537 0.05416 -0.17616 0.0677 -0.18495 C 0.07152 -0.19236 0.07934 -0.20394 0.08541 -0.20648 C 0.0875 -0.20857 0.08958 -0.21111 0.09184 -0.21296 C 0.09444 -0.21482 0.09757 -0.21528 0.1 -0.21736 C 0.10191 -0.21898 0.10295 -0.22199 0.10486 -0.22384 C 0.10972 -0.22847 0.11354 -0.2287 0.11927 -0.23033 C 0.13055 -0.24005 0.14461 -0.24491 0.15798 -0.24745 C 0.16892 -0.25208 0.18038 -0.25023 0.19166 -0.25394 C 0.20139 -0.25718 0.20798 -0.2625 0.2177 -0.26458 C 0.22708 -0.26991 0.23645 -0.275 0.24652 -0.27755 C 0.26163 -0.28773 0.27517 -0.30278 0.28715 -0.31829 C 0.28975 -0.32917 0.29288 -0.34051 0.2967 -0.3507 C 0.3026 -0.40139 0.29514 -0.43658 0.26927 -0.47107 C 0.26823 -0.4757 0.26458 -0.47917 0.26441 -0.48403 C 0.26389 -0.49398 0.26614 -0.50417 0.26614 -0.51412 " pathEditMode="relative" ptsTypes="fff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5.55556E-6 C 0.00208 -0.00439 0.00434 -0.00856 0.00642 -0.01296 C 0.00746 -0.01504 0.00972 -0.01944 0.00972 -0.01944 C 0.01284 -0.03263 0.01857 -0.04397 0.02586 -0.0537 C 0.02916 -0.06712 0.03229 -0.06828 0.04201 -0.07731 C 0.04548 -0.08055 0.04809 -0.08518 0.05156 -0.08819 C 0.06006 -0.09559 0.075 -0.09884 0.08541 -0.10323 C 0.09236 -0.10277 0.12447 -0.09583 0.13541 -0.10115 C 0.15659 -0.09907 0.17534 -0.09421 0.1967 -0.09259 C 0.24548 -0.07939 0.20729 -0.08819 0.31284 -0.0861 C 0.40138 -0.08078 0.39687 -0.08217 0.53385 -0.08379 C 0.54079 -0.08703 0.54635 -0.09166 0.55312 -0.09467 C 0.56475 -0.10485 0.55 -0.09282 0.56441 -0.10115 C 0.56944 -0.10393 0.57395 -0.10879 0.57899 -0.1118 C 0.58142 -0.11342 0.58767 -0.11504 0.59027 -0.1162 C 0.60607 -0.1243 0.62083 -0.13703 0.63715 -0.14397 C 0.64236 -0.1486 0.64756 -0.15115 0.65329 -0.15485 C 0.66076 -0.17036 0.65104 -0.15254 0.66284 -0.1655 C 0.66441 -0.16712 0.66475 -0.17013 0.66614 -0.17198 C 0.67013 -0.17731 0.67569 -0.18286 0.68055 -0.18703 C 0.68524 -0.19629 0.69045 -0.2037 0.69513 -0.21296 C 0.69618 -0.21504 0.69843 -0.21944 0.69843 -0.21944 C 0.7 -0.26805 0.7 -0.25092 0.7 -0.27106 " pathEditMode="relative" ptsTypes="ffffffffffffffffffffff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C:\Documents and Settings\Admin\Мои документы\всякая всячина\для логопеда\анимашки\umbrella-ladybird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571480"/>
            <a:ext cx="2643206" cy="2643206"/>
          </a:xfrm>
          <a:prstGeom prst="rect">
            <a:avLst/>
          </a:prstGeom>
          <a:noFill/>
        </p:spPr>
      </p:pic>
      <p:pic>
        <p:nvPicPr>
          <p:cNvPr id="8" name="Picture 6" descr="C:\Documents and Settings\Admin\Мои документы\всякая всячина\для логопеда\анимашки\x_3022a5b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071678"/>
            <a:ext cx="3320501" cy="2303460"/>
          </a:xfrm>
          <a:prstGeom prst="rect">
            <a:avLst/>
          </a:prstGeom>
          <a:noFill/>
        </p:spPr>
      </p:pic>
      <p:sp>
        <p:nvSpPr>
          <p:cNvPr id="10" name="Блок-схема: узел 9"/>
          <p:cNvSpPr/>
          <p:nvPr/>
        </p:nvSpPr>
        <p:spPr>
          <a:xfrm>
            <a:off x="2571736" y="5786454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2714612" y="3143248"/>
            <a:ext cx="714380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1500166" y="5786454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6786578" y="4357694"/>
            <a:ext cx="642942" cy="64294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5786454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0996 C -0.01093 -0.03079 -0.00486 -0.05533 -0.00364 -0.08079 C -0.00312 -0.09237 -0.00191 -0.10556 0.00278 -0.11528 C 0.0033 -0.11875 0.00365 -0.12246 0.00452 -0.12593 C 0.00521 -0.12894 0.00695 -0.13149 0.00764 -0.13449 C 0.00921 -0.14237 0.00782 -0.15139 0.01094 -0.15834 C 0.01684 -0.1713 0.02014 -0.18565 0.02553 -0.19908 C 0.0316 -0.21412 0.0316 -0.21227 0.0415 -0.22917 C 0.04688 -0.23843 0.054 -0.24908 0.0625 -0.25278 C 0.07379 -0.26297 0.08577 -0.26991 0.09809 -0.27662 C 0.1165 -0.28658 0.09983 -0.28056 0.11424 -0.28519 C 0.12171 -0.2919 0.11737 -0.28866 0.12865 -0.29375 C 0.13021 -0.29445 0.13351 -0.29584 0.13351 -0.29561 C 0.1408 -0.30255 0.14827 -0.30903 0.15452 -0.31737 C 0.1533 -0.34445 0.15921 -0.35672 0.1448 -0.36899 C 0.14132 -0.37593 0.13803 -0.38449 0.13351 -0.39051 " pathEditMode="relative" rAng="0" ptsTypes="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0" y="-19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66667E-6 C 0.00156 -0.01783 0.00122 -0.04005 0.00799 -0.05579 C 0.01024 -0.06112 0.01354 -0.06575 0.01615 -0.07084 C 0.02518 -0.10788 0.0592 -0.13681 0.08698 -0.14399 C 0.09531 -0.15163 0.10243 -0.15116 0.11285 -0.15255 C 0.16702 -0.1514 0.21858 -0.14792 0.27257 -0.14399 C 0.3283 -0.12941 0.35573 -0.1345 0.42882 -0.13334 C 0.48941 -0.12987 0.53906 -0.12987 0.60313 -0.13103 C 0.60903 -0.13265 0.61528 -0.13288 0.62084 -0.13542 C 0.62274 -0.13635 0.62379 -0.1389 0.6257 -0.13982 C 0.62778 -0.14098 0.63004 -0.14121 0.63229 -0.14191 C 0.64149 -0.14792 0.65156 -0.15255 0.66129 -0.15695 C 0.66719 -0.15973 0.67153 -0.16505 0.67743 -0.1676 C 0.69115 -0.1801 0.68872 -0.18704 0.68872 -0.21066 " pathEditMode="relative" ptsTypes="fffffffff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Да здравствует сюрприз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000892" y="5929330"/>
            <a:ext cx="304800" cy="304800"/>
          </a:xfrm>
          <a:prstGeom prst="rect">
            <a:avLst/>
          </a:prstGeom>
        </p:spPr>
      </p:pic>
      <p:pic>
        <p:nvPicPr>
          <p:cNvPr id="1026" name="Picture 2" descr="C:\Documents and Settings\Admin\Рабочий стол\1319703139_187390515_5---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565750"/>
            <a:ext cx="2571768" cy="3737637"/>
          </a:xfrm>
          <a:prstGeom prst="rect">
            <a:avLst/>
          </a:prstGeom>
          <a:noFill/>
        </p:spPr>
      </p:pic>
      <p:sp>
        <p:nvSpPr>
          <p:cNvPr id="10" name="Блок-схема: узел 9"/>
          <p:cNvSpPr/>
          <p:nvPr/>
        </p:nvSpPr>
        <p:spPr>
          <a:xfrm>
            <a:off x="1428728" y="5786454"/>
            <a:ext cx="785818" cy="785818"/>
          </a:xfrm>
          <a:prstGeom prst="flowChartConnector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6357950" y="4357694"/>
            <a:ext cx="785818" cy="78581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285720" y="5786454"/>
            <a:ext cx="785818" cy="7858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2571736" y="5786454"/>
            <a:ext cx="785818" cy="7858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C 0.00781 -0.0294 -0.00417 0.01365 0.00816 -0.01968 C 0.01041 -0.0257 0.01198 -0.03264 0.01389 -0.03935 C 0.01458 -0.0426 0.01666 -0.04329 0.01805 -0.0456 C 0.02726 -0.06482 0.03628 -0.07199 0.04809 -0.08264 C 0.06389 -0.08241 0.09583 -0.08565 0.11701 -0.0801 C 0.13194 -0.07639 0.14514 -0.05834 0.15972 -0.05324 C 0.17239 -0.04398 0.18489 -0.03912 0.19774 -0.0331 C 0.20503 -0.02963 0.2 -0.03056 0.20833 -0.02431 C 0.21719 -0.01736 0.21892 -0.01829 0.22812 -0.01551 C 0.26493 -0.01875 0.30173 -0.02107 0.33854 -0.02523 C 0.35851 -0.02755 0.38073 -0.04584 0.39861 -0.06343 C 0.40416 -0.06968 0.40712 -0.07871 0.41285 -0.0838 C 0.41875 -0.09792 0.42396 -0.11204 0.43107 -0.12292 C 0.43715 -0.1419 0.43976 -0.15533 0.43368 -0.18056 C 0.43194 -0.18912 0.42795 -0.19491 0.42413 -0.19977 C 0.42118 -0.20348 0.4151 -0.21181 0.4151 -0.21158 " pathEditMode="relative" rAng="-141585" ptsTypes="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0" y="-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Documents and Settings\Admin\Мои документы\всякая всячина\для логопеда\фоны\SLGG_20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dmin\Мои документы\всякая всячина\для логопеда\анимашки\reptilii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143248"/>
            <a:ext cx="2214546" cy="2415868"/>
          </a:xfrm>
          <a:prstGeom prst="rect">
            <a:avLst/>
          </a:prstGeom>
          <a:noFill/>
        </p:spPr>
      </p:pic>
      <p:pic>
        <p:nvPicPr>
          <p:cNvPr id="7" name="Picture 4" descr="C:\Documents and Settings\Admin\Мои документы\всякая всячина\для логопеда\анимашки\reptilii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571480"/>
            <a:ext cx="2214546" cy="2357454"/>
          </a:xfrm>
          <a:prstGeom prst="rect">
            <a:avLst/>
          </a:prstGeom>
          <a:noFill/>
        </p:spPr>
      </p:pic>
      <p:pic>
        <p:nvPicPr>
          <p:cNvPr id="8" name="Picture 4" descr="C:\Documents and Settings\Admin\Мои документы\всякая всячина\для логопеда\анимашки\reptilii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-214338"/>
            <a:ext cx="2214546" cy="2415868"/>
          </a:xfrm>
          <a:prstGeom prst="rect">
            <a:avLst/>
          </a:prstGeom>
          <a:noFill/>
        </p:spPr>
      </p:pic>
      <p:pic>
        <p:nvPicPr>
          <p:cNvPr id="9" name="Picture 6" descr="C:\Documents and Settings\Admin\Мои документы\всякая всячина\для логопеда\анимашки\dikie-zhivotnie-2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785794"/>
            <a:ext cx="3000396" cy="2779507"/>
          </a:xfrm>
          <a:prstGeom prst="rect">
            <a:avLst/>
          </a:prstGeom>
          <a:noFill/>
        </p:spPr>
      </p:pic>
      <p:sp>
        <p:nvSpPr>
          <p:cNvPr id="11" name="Блок-схема: узел 10"/>
          <p:cNvSpPr/>
          <p:nvPr/>
        </p:nvSpPr>
        <p:spPr>
          <a:xfrm>
            <a:off x="2143108" y="2786058"/>
            <a:ext cx="785818" cy="71438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7358082" y="2071678"/>
            <a:ext cx="785818" cy="71438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5572132" y="5429264"/>
            <a:ext cx="785818" cy="71438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Да здравствует сюрприз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6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Documents and Settings\Admin\Мои документы\всякая всячина\для логопеда\фоны\SLGG_201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43174" y="1785926"/>
            <a:ext cx="435771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4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4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1600" dirty="0" smtClean="0">
                <a:ln w="3175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http://mirgif.com/</a:t>
            </a:r>
            <a:endParaRPr lang="en-US" sz="1600" dirty="0" smtClean="0">
              <a:ln w="3175">
                <a:solidFill>
                  <a:sysClr val="windowText" lastClr="00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n w="3175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1600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  <a:hlinkClick r:id="rId4"/>
              </a:rPr>
              <a:t>http://allforchildren.ru/pictures/bg.php</a:t>
            </a:r>
            <a:endParaRPr lang="ru-RU" sz="1600" dirty="0" smtClean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sz="2000" dirty="0" smtClean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91</Words>
  <Application>Microsoft Office PowerPoint</Application>
  <PresentationFormat>Экран (4:3)</PresentationFormat>
  <Paragraphs>12</Paragraphs>
  <Slides>11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Торгашова</cp:lastModifiedBy>
  <cp:revision>54</cp:revision>
  <dcterms:created xsi:type="dcterms:W3CDTF">2012-11-30T08:37:47Z</dcterms:created>
  <dcterms:modified xsi:type="dcterms:W3CDTF">2018-12-05T08:13:04Z</dcterms:modified>
</cp:coreProperties>
</file>