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71" r:id="rId6"/>
    <p:sldId id="260" r:id="rId7"/>
    <p:sldId id="262" r:id="rId8"/>
    <p:sldId id="264" r:id="rId9"/>
    <p:sldId id="265" r:id="rId10"/>
    <p:sldId id="268" r:id="rId11"/>
    <p:sldId id="270" r:id="rId12"/>
    <p:sldId id="267" r:id="rId13"/>
    <p:sldId id="269" r:id="rId14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33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>
      <p:cViewPr varScale="1">
        <p:scale>
          <a:sx n="77" d="100"/>
          <a:sy n="77" d="100"/>
        </p:scale>
        <p:origin x="1410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2006_christmas_photo_wallpaper_1600XMAS_501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075" name="Rectangle 3"/>
          <p:cNvSpPr>
            <a:spLocks noGrp="1" noChangeArrowheads="1"/>
          </p:cNvSpPr>
          <p:nvPr>
            <p:ph type="ctrTitle"/>
          </p:nvPr>
        </p:nvSpPr>
        <p:spPr>
          <a:xfrm>
            <a:off x="395288" y="1700213"/>
            <a:ext cx="7772400" cy="1470025"/>
          </a:xfrm>
        </p:spPr>
        <p:txBody>
          <a:bodyPr/>
          <a:lstStyle>
            <a:lvl1pPr>
              <a:defRPr b="0"/>
            </a:lvl1pPr>
          </a:lstStyle>
          <a:p>
            <a:pPr lvl="0"/>
            <a:r>
              <a:rPr lang="ru-RU" noProof="0" smtClean="0"/>
              <a:t>Образец заголовка</a:t>
            </a:r>
          </a:p>
        </p:txBody>
      </p:sp>
      <p:sp>
        <p:nvSpPr>
          <p:cNvPr id="3076" name="Rectangle 4"/>
          <p:cNvSpPr>
            <a:spLocks noGrp="1" noChangeArrowheads="1"/>
          </p:cNvSpPr>
          <p:nvPr>
            <p:ph type="subTitle" idx="1"/>
          </p:nvPr>
        </p:nvSpPr>
        <p:spPr>
          <a:xfrm>
            <a:off x="979488" y="3886200"/>
            <a:ext cx="6400800" cy="1752600"/>
          </a:xfrm>
        </p:spPr>
        <p:txBody>
          <a:bodyPr/>
          <a:lstStyle>
            <a:lvl1pPr marL="0" indent="0" algn="ctr">
              <a:buFontTx/>
              <a:buNone/>
              <a:defRPr/>
            </a:lvl1pPr>
          </a:lstStyle>
          <a:p>
            <a:pPr lvl="0"/>
            <a:r>
              <a:rPr lang="ru-RU" noProof="0" smtClean="0"/>
              <a:t>Образец подзаголовка</a:t>
            </a:r>
          </a:p>
        </p:txBody>
      </p:sp>
      <p:sp>
        <p:nvSpPr>
          <p:cNvPr id="3077" name="Rectangle 5"/>
          <p:cNvSpPr>
            <a:spLocks noGrp="1" noChangeArrowheads="1"/>
          </p:cNvSpPr>
          <p:nvPr>
            <p:ph type="dt" sz="half" idx="2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3078" name="Rectangle 6"/>
          <p:cNvSpPr>
            <a:spLocks noGrp="1" noChangeArrowheads="1"/>
          </p:cNvSpPr>
          <p:nvPr>
            <p:ph type="ftr" sz="quarter" idx="3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3079" name="Rectangle 7"/>
          <p:cNvSpPr>
            <a:spLocks noGrp="1" noChangeArrowheads="1"/>
          </p:cNvSpPr>
          <p:nvPr>
            <p:ph type="sldNum" sz="quarter" idx="4"/>
          </p:nvPr>
        </p:nvSpPr>
        <p:spPr/>
        <p:txBody>
          <a:bodyPr/>
          <a:lstStyle>
            <a:lvl1pPr>
              <a:defRPr/>
            </a:lvl1pPr>
          </a:lstStyle>
          <a:p>
            <a:fld id="{76ADAA89-A58A-4514-8B3D-D9CDC9BDE256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84C726C-D032-402F-9726-375B275ED953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681011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31F17AC-8D54-4BBD-AA68-8B594512E045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3924024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7EEB3E0-C635-4550-9AAD-720215D2A365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0827397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3D7C165-B571-4FA5-83E2-707340E542D6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0584780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B6B8C97-6E32-488C-AB36-D71E493842EA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5612482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6317EF8-7861-4CC7-A10E-3196AC238513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075928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29A290D-D459-4405-BA12-7F8C47AEE4C3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3423289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EE04E76-1139-4762-BB54-C750DDB9F2D5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0947531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E4CBB78-2896-4ED8-B266-2E035E3B5FE5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1672558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ACB686A-B4BE-4BD7-9CF9-4E48EF27C308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7953797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1" name="Picture 7" descr="2006_christmas_photo_wallpaper_1600XMAS_5010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32" name="Rectangle 8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100000">
                <a:schemeClr val="bg1">
                  <a:alpha val="50000"/>
                </a:schemeClr>
              </a:gs>
            </a:gsLst>
            <a:lin ang="270000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/>
          </a:p>
        </p:txBody>
      </p:sp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ru-RU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ru-RU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67C40CB1-591D-4B0D-B296-E98F7B161192}" type="slidenum">
              <a:rPr lang="ru-RU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b="1" kern="1200">
          <a:solidFill>
            <a:srgbClr val="FF3399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 b="1">
          <a:solidFill>
            <a:srgbClr val="FF3399"/>
          </a:solidFill>
          <a:latin typeface="Arial" panose="020B0604020202020204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 b="1">
          <a:solidFill>
            <a:srgbClr val="FF3399"/>
          </a:solidFill>
          <a:latin typeface="Arial" panose="020B0604020202020204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 b="1">
          <a:solidFill>
            <a:srgbClr val="FF3399"/>
          </a:solidFill>
          <a:latin typeface="Arial" panose="020B0604020202020204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 b="1">
          <a:solidFill>
            <a:srgbClr val="FF3399"/>
          </a:solidFill>
          <a:latin typeface="Arial" panose="020B0604020202020204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 b="1">
          <a:solidFill>
            <a:srgbClr val="FF3399"/>
          </a:solidFill>
          <a:latin typeface="Arial" panose="020B0604020202020204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 b="1">
          <a:solidFill>
            <a:srgbClr val="FF3399"/>
          </a:solidFill>
          <a:latin typeface="Arial" panose="020B0604020202020204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 b="1">
          <a:solidFill>
            <a:srgbClr val="FF3399"/>
          </a:solidFill>
          <a:latin typeface="Arial" panose="020B0604020202020204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 b="1">
          <a:solidFill>
            <a:srgbClr val="FF3399"/>
          </a:solidFill>
          <a:latin typeface="Arial" panose="020B0604020202020204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827584" y="21289"/>
            <a:ext cx="7772400" cy="1470025"/>
          </a:xfrm>
        </p:spPr>
        <p:txBody>
          <a:bodyPr/>
          <a:lstStyle/>
          <a:p>
            <a:r>
              <a:rPr lang="ru-RU" b="1" i="1" dirty="0" smtClean="0"/>
              <a:t>Чудесный праздник – Новый год.</a:t>
            </a:r>
            <a:endParaRPr lang="ru-RU" b="1" i="1" dirty="0"/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0" y="1491314"/>
            <a:ext cx="7012360" cy="3546270"/>
          </a:xfrm>
        </p:spPr>
        <p:txBody>
          <a:bodyPr/>
          <a:lstStyle/>
          <a:p>
            <a:pPr algn="l"/>
            <a:r>
              <a:rPr lang="ru-RU" sz="1600" dirty="0" smtClean="0"/>
              <a:t>Новый год – это долгожданный, волшебный, сказочный праздник, который с нетерпением  ждут все дети. А праздник – это ,конечно, веселье, музыка, хороводы, приход сказочных героев, сюрпризы и подарки. Поэтому весь коллектив очень тщательно готовится к этому празднику. Заранее продумываются сценарии для каждой возрастной группы,</a:t>
            </a:r>
          </a:p>
          <a:p>
            <a:pPr algn="l"/>
            <a:r>
              <a:rPr lang="ru-RU" sz="1600" dirty="0" smtClean="0"/>
              <a:t> готовятся костюмы для детей и взрослых</a:t>
            </a:r>
          </a:p>
          <a:p>
            <a:pPr algn="l"/>
            <a:r>
              <a:rPr lang="ru-RU" sz="1600" dirty="0" smtClean="0"/>
              <a:t> персонажей, обсуждается оформление зала,</a:t>
            </a:r>
          </a:p>
          <a:p>
            <a:pPr algn="l"/>
            <a:r>
              <a:rPr lang="ru-RU" sz="1600" dirty="0"/>
              <a:t> </a:t>
            </a:r>
            <a:r>
              <a:rPr lang="ru-RU" sz="1600" dirty="0" smtClean="0"/>
              <a:t>готовятся различные атрибуты .Очень приятно</a:t>
            </a:r>
            <a:r>
              <a:rPr lang="ru-RU" sz="1600" dirty="0"/>
              <a:t>,</a:t>
            </a:r>
            <a:r>
              <a:rPr lang="ru-RU" sz="1600" dirty="0" smtClean="0"/>
              <a:t> когда</a:t>
            </a:r>
          </a:p>
          <a:p>
            <a:pPr algn="l"/>
            <a:r>
              <a:rPr lang="ru-RU" sz="1600" dirty="0"/>
              <a:t> </a:t>
            </a:r>
            <a:r>
              <a:rPr lang="ru-RU" sz="1600" dirty="0" smtClean="0"/>
              <a:t>родители детей поддерживают все наши начинания и оказывают посильную помощь в приобретении костюмов</a:t>
            </a:r>
          </a:p>
          <a:p>
            <a:pPr algn="l"/>
            <a:r>
              <a:rPr lang="ru-RU" sz="1600" dirty="0" smtClean="0"/>
              <a:t>для сказочных представлений. Некоторые родители самостоятельно шьют для своих любимых дочек и сыновей</a:t>
            </a:r>
          </a:p>
          <a:p>
            <a:pPr algn="l"/>
            <a:r>
              <a:rPr lang="ru-RU" sz="1600" dirty="0" smtClean="0"/>
              <a:t>красивые костюмы, которые не уступают магазинным по оригинальности. </a:t>
            </a:r>
          </a:p>
          <a:p>
            <a:pPr algn="l"/>
            <a:r>
              <a:rPr lang="ru-RU" sz="1600" dirty="0" smtClean="0"/>
              <a:t> </a:t>
            </a:r>
            <a:endParaRPr lang="ru-RU" sz="16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539552" y="260648"/>
            <a:ext cx="7772400" cy="1470025"/>
          </a:xfrm>
        </p:spPr>
        <p:txBody>
          <a:bodyPr/>
          <a:lstStyle/>
          <a:p>
            <a:r>
              <a:rPr lang="ru-RU" dirty="0" smtClean="0"/>
              <a:t>Рецепт веселого Нового года.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683568" y="1730673"/>
            <a:ext cx="6400800" cy="1752600"/>
          </a:xfrm>
        </p:spPr>
        <p:txBody>
          <a:bodyPr/>
          <a:lstStyle/>
          <a:p>
            <a:r>
              <a:rPr lang="ru-RU" sz="1600" dirty="0" smtClean="0"/>
              <a:t>Рецепт удачного Нового года может быть таков: необходимо взять немного фантазии, капельку здравого смысла, побольше хорошего настроения, добавить туда много сказки, все это «сдобрить» музыкой, шутками, песнями, все это тщательно перемешать и тогда, непременно, получится замечательное </a:t>
            </a:r>
          </a:p>
          <a:p>
            <a:r>
              <a:rPr lang="ru-RU" sz="1600" dirty="0"/>
              <a:t>н</a:t>
            </a:r>
            <a:r>
              <a:rPr lang="ru-RU" sz="1600" dirty="0" smtClean="0"/>
              <a:t>овогоднее представление. Наш педагогический коллектив</a:t>
            </a:r>
          </a:p>
          <a:p>
            <a:r>
              <a:rPr lang="ru-RU" sz="1600" dirty="0"/>
              <a:t>с</a:t>
            </a:r>
            <a:r>
              <a:rPr lang="ru-RU" sz="1600" dirty="0" smtClean="0"/>
              <a:t>тарался следовать этому рецепту, и, надеемся, что новогодние</a:t>
            </a:r>
          </a:p>
          <a:p>
            <a:r>
              <a:rPr lang="ru-RU" sz="1600" dirty="0"/>
              <a:t>п</a:t>
            </a:r>
            <a:r>
              <a:rPr lang="ru-RU" sz="1600" dirty="0" smtClean="0"/>
              <a:t>раздники получились интересными, веселыми и запомнятся всем детям надолго.</a:t>
            </a:r>
            <a:endParaRPr lang="ru-RU" sz="1600" dirty="0"/>
          </a:p>
        </p:txBody>
      </p:sp>
    </p:spTree>
    <p:extLst>
      <p:ext uri="{BB962C8B-B14F-4D97-AF65-F5344CB8AC3E}">
        <p14:creationId xmlns:p14="http://schemas.microsoft.com/office/powerpoint/2010/main" val="32857583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11560" y="476672"/>
            <a:ext cx="7772400" cy="1470025"/>
          </a:xfrm>
        </p:spPr>
        <p:txBody>
          <a:bodyPr/>
          <a:lstStyle/>
          <a:p>
            <a:r>
              <a:rPr lang="ru-RU" dirty="0" smtClean="0"/>
              <a:t>«В гости к нам пришел Петрушка»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297360" y="1772816"/>
            <a:ext cx="6400800" cy="1752600"/>
          </a:xfrm>
        </p:spPr>
        <p:txBody>
          <a:bodyPr/>
          <a:lstStyle/>
          <a:p>
            <a:endParaRPr lang="ru-RU" sz="1600" dirty="0" smtClean="0"/>
          </a:p>
          <a:p>
            <a:r>
              <a:rPr lang="ru-RU" sz="1600" dirty="0" smtClean="0"/>
              <a:t>В </a:t>
            </a:r>
            <a:r>
              <a:rPr lang="ru-RU" sz="1600" dirty="0" smtClean="0"/>
              <a:t>гости к детям первой младшей группы пришел веселый </a:t>
            </a:r>
            <a:r>
              <a:rPr lang="ru-RU" sz="1600" dirty="0" smtClean="0"/>
              <a:t>Петрушка</a:t>
            </a:r>
            <a:r>
              <a:rPr lang="ru-RU" sz="1600" dirty="0" smtClean="0"/>
              <a:t>.</a:t>
            </a:r>
            <a:r>
              <a:rPr lang="ru-RU" sz="1600" dirty="0" smtClean="0"/>
              <a:t>. </a:t>
            </a:r>
            <a:r>
              <a:rPr lang="ru-RU" sz="1600" dirty="0" smtClean="0"/>
              <a:t>Все ее герои веселые, активные, музыкальные и добрые.      </a:t>
            </a:r>
            <a:endParaRPr lang="ru-RU" sz="1600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552" y="3108300"/>
            <a:ext cx="2448272" cy="34265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832741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539552" y="1916832"/>
            <a:ext cx="4752528" cy="1080120"/>
          </a:xfrm>
        </p:spPr>
        <p:txBody>
          <a:bodyPr/>
          <a:lstStyle/>
          <a:p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71007" y="116633"/>
            <a:ext cx="4867678" cy="3240360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556792"/>
            <a:ext cx="3847357" cy="5129809"/>
          </a:xfrm>
          <a:prstGeom prst="rect">
            <a:avLst/>
          </a:prstGeom>
        </p:spPr>
      </p:pic>
      <p:sp>
        <p:nvSpPr>
          <p:cNvPr id="6" name="Подзаголовок 5"/>
          <p:cNvSpPr>
            <a:spLocks noGrp="1"/>
          </p:cNvSpPr>
          <p:nvPr>
            <p:ph type="subTitle" idx="1"/>
          </p:nvPr>
        </p:nvSpPr>
        <p:spPr>
          <a:xfrm>
            <a:off x="3779912" y="3501008"/>
            <a:ext cx="4641553" cy="1700809"/>
          </a:xfrm>
        </p:spPr>
        <p:txBody>
          <a:bodyPr/>
          <a:lstStyle/>
          <a:p>
            <a:r>
              <a:rPr lang="ru-RU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Елка наша нарядилась , </a:t>
            </a:r>
          </a:p>
          <a:p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</a:t>
            </a:r>
            <a:r>
              <a:rPr lang="ru-RU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ричесалась и умылась.</a:t>
            </a:r>
          </a:p>
          <a:p>
            <a:r>
              <a:rPr lang="ru-RU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Распрямила ветки-лапы, </a:t>
            </a:r>
          </a:p>
          <a:p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</a:t>
            </a:r>
            <a:r>
              <a:rPr lang="ru-RU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ы нас ёлка не царапай!</a:t>
            </a:r>
            <a:endParaRPr lang="ru-RU" sz="1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517766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49797" y="253539"/>
            <a:ext cx="2477987" cy="2671405"/>
          </a:xfrm>
        </p:spPr>
        <p:txBody>
          <a:bodyPr/>
          <a:lstStyle/>
          <a:p>
            <a:r>
              <a:rPr lang="ru-RU" sz="1800" dirty="0" smtClean="0"/>
              <a:t>С Новым годом поздравляем, вырасти скорей желаем!</a:t>
            </a:r>
            <a:br>
              <a:rPr lang="ru-RU" sz="1800" dirty="0" smtClean="0"/>
            </a:br>
            <a:r>
              <a:rPr lang="ru-RU" sz="1800" dirty="0" smtClean="0"/>
              <a:t>Дружно Новый год встречайте, громко песню запевайте!</a:t>
            </a:r>
            <a:endParaRPr lang="ru-RU" sz="1800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3429000"/>
            <a:ext cx="4960712" cy="3302292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22228" y="90137"/>
            <a:ext cx="4907479" cy="32668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4995445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93688" y="692696"/>
            <a:ext cx="7772400" cy="1470025"/>
          </a:xfrm>
        </p:spPr>
        <p:txBody>
          <a:bodyPr/>
          <a:lstStyle/>
          <a:p>
            <a:r>
              <a:rPr lang="ru-RU" dirty="0" smtClean="0"/>
              <a:t>« Кто рукавичку потерял?»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979488" y="2348880"/>
            <a:ext cx="6400800" cy="1752600"/>
          </a:xfrm>
        </p:spPr>
        <p:txBody>
          <a:bodyPr/>
          <a:lstStyle/>
          <a:p>
            <a:r>
              <a:rPr lang="ru-RU" sz="1600" dirty="0" smtClean="0"/>
              <a:t>Так назывался праздник во второй младшей группе.</a:t>
            </a:r>
          </a:p>
          <a:p>
            <a:r>
              <a:rPr lang="ru-RU" sz="1600" dirty="0" smtClean="0"/>
              <a:t>Детям </a:t>
            </a:r>
            <a:r>
              <a:rPr lang="ru-RU" sz="1600" dirty="0" smtClean="0"/>
              <a:t>на протяжении всего праздника было интересно, весело и радостно. Особый восторг вызвал приход Деда Мороза </a:t>
            </a:r>
            <a:r>
              <a:rPr lang="ru-RU" sz="1600" dirty="0" smtClean="0"/>
              <a:t>Предлагаем </a:t>
            </a:r>
            <a:r>
              <a:rPr lang="ru-RU" sz="1600" dirty="0" smtClean="0"/>
              <a:t>вашему вниманию некоторые яркие моменты праздника. </a:t>
            </a:r>
            <a:endParaRPr lang="ru-RU" sz="1600" dirty="0"/>
          </a:p>
        </p:txBody>
      </p:sp>
    </p:spTree>
    <p:extLst>
      <p:ext uri="{BB962C8B-B14F-4D97-AF65-F5344CB8AC3E}">
        <p14:creationId xmlns:p14="http://schemas.microsoft.com/office/powerpoint/2010/main" val="39494119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3568" y="188640"/>
            <a:ext cx="7772400" cy="1470025"/>
          </a:xfrm>
        </p:spPr>
        <p:txBody>
          <a:bodyPr/>
          <a:lstStyle/>
          <a:p>
            <a:r>
              <a:rPr lang="ru-RU" dirty="0" smtClean="0"/>
              <a:t> «Что такое Новый год?»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755576" y="1484784"/>
            <a:ext cx="6624712" cy="1296144"/>
          </a:xfrm>
        </p:spPr>
        <p:txBody>
          <a:bodyPr/>
          <a:lstStyle/>
          <a:p>
            <a:r>
              <a:rPr lang="ru-RU" sz="1600" dirty="0" smtClean="0"/>
              <a:t>Под таким названием прошел праздник в средней группе. </a:t>
            </a:r>
            <a:r>
              <a:rPr lang="ru-RU" sz="1600" dirty="0" smtClean="0"/>
              <a:t>Посмотрите</a:t>
            </a:r>
            <a:r>
              <a:rPr lang="ru-RU" sz="1600" dirty="0" smtClean="0"/>
              <a:t>, что из этого вышло…</a:t>
            </a:r>
            <a:endParaRPr lang="ru-RU" sz="1600" dirty="0"/>
          </a:p>
        </p:txBody>
      </p:sp>
    </p:spTree>
    <p:extLst>
      <p:ext uri="{BB962C8B-B14F-4D97-AF65-F5344CB8AC3E}">
        <p14:creationId xmlns:p14="http://schemas.microsoft.com/office/powerpoint/2010/main" val="25387098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51520" y="188640"/>
            <a:ext cx="7772400" cy="1470025"/>
          </a:xfrm>
        </p:spPr>
        <p:txBody>
          <a:bodyPr/>
          <a:lstStyle/>
          <a:p>
            <a:r>
              <a:rPr lang="ru-RU" dirty="0" smtClean="0"/>
              <a:t>«В гостях у дедушки Мороза»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827584" y="1916832"/>
            <a:ext cx="6400800" cy="1752600"/>
          </a:xfrm>
        </p:spPr>
        <p:txBody>
          <a:bodyPr/>
          <a:lstStyle/>
          <a:p>
            <a:r>
              <a:rPr lang="ru-RU" sz="1600" dirty="0" smtClean="0"/>
              <a:t>Дети старшей группы «отправились» в гости к дедушке Морозу .В деда  Мороза превращается ежегодно </a:t>
            </a:r>
            <a:r>
              <a:rPr lang="ru-RU" sz="1600" dirty="0" err="1" smtClean="0"/>
              <a:t>Добрых.С.Г</a:t>
            </a:r>
            <a:r>
              <a:rPr lang="ru-RU" sz="1600" dirty="0" smtClean="0"/>
              <a:t>. Из нее получается классный, солидный, разудалый дед Мороз. За исполнение роли деда Мороза хочется поблагодарить всех воспитателей, которые несут радость всем детям. Кроме деда Мороза, к детям заглянул и Человек Рассеянный, посмешил немного, поиграл с детьми. И Снегурочка</a:t>
            </a:r>
          </a:p>
          <a:p>
            <a:r>
              <a:rPr lang="ru-RU" sz="1600" dirty="0" smtClean="0"/>
              <a:t>  была хороша- величава, грациозна, стройна и модна.</a:t>
            </a:r>
          </a:p>
          <a:p>
            <a:r>
              <a:rPr lang="ru-RU" sz="1600" dirty="0" smtClean="0"/>
              <a:t>Вот несколько интересных кадров с этого </a:t>
            </a:r>
            <a:r>
              <a:rPr lang="ru-RU" sz="1600" dirty="0" smtClean="0"/>
              <a:t>праздника….……………..</a:t>
            </a:r>
            <a:endParaRPr lang="ru-RU" sz="1600" dirty="0"/>
          </a:p>
        </p:txBody>
      </p:sp>
    </p:spTree>
    <p:extLst>
      <p:ext uri="{BB962C8B-B14F-4D97-AF65-F5344CB8AC3E}">
        <p14:creationId xmlns:p14="http://schemas.microsoft.com/office/powerpoint/2010/main" val="10516201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465764" y="0"/>
            <a:ext cx="7772400" cy="1470025"/>
          </a:xfrm>
        </p:spPr>
        <p:txBody>
          <a:bodyPr/>
          <a:lstStyle/>
          <a:p>
            <a:r>
              <a:rPr lang="ru-RU" dirty="0" smtClean="0"/>
              <a:t>«Новогодний бал для Золушки»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0" y="1409635"/>
            <a:ext cx="4283968" cy="2030983"/>
          </a:xfrm>
        </p:spPr>
        <p:txBody>
          <a:bodyPr/>
          <a:lstStyle/>
          <a:p>
            <a:pPr algn="l"/>
            <a:r>
              <a:rPr lang="ru-RU" sz="1600" dirty="0" smtClean="0"/>
              <a:t>А вот для детей подготовительных групп </a:t>
            </a:r>
            <a:r>
              <a:rPr lang="ru-RU" sz="1600" dirty="0" smtClean="0"/>
              <a:t>объявлен бал </a:t>
            </a:r>
            <a:r>
              <a:rPr lang="ru-RU" sz="1600" dirty="0" smtClean="0"/>
              <a:t>для Золушки. В гости пришла и добрая Фея, и смешные дочки, и сердитая Мачеха, и «прискакала» тройка лошадей, запряженная в красивую карету. Был и принц, и паж. А с каким удовольствием дети разучивали новый танец «Полонез»…</a:t>
            </a:r>
          </a:p>
          <a:p>
            <a:pPr algn="l"/>
            <a:r>
              <a:rPr lang="ru-RU" sz="1600" dirty="0" smtClean="0"/>
              <a:t>Очень много выучили песен новогодних, хороводов, танцев.</a:t>
            </a:r>
          </a:p>
          <a:p>
            <a:pPr algn="l"/>
            <a:r>
              <a:rPr lang="ru-RU" sz="1600" dirty="0" smtClean="0"/>
              <a:t>Не обходится любой праздник и без игр, веселых соревнований.</a:t>
            </a:r>
            <a:endParaRPr lang="ru-RU" sz="1600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2162"/>
          <a:stretch/>
        </p:blipFill>
        <p:spPr>
          <a:xfrm>
            <a:off x="4463480" y="1700808"/>
            <a:ext cx="4680520" cy="51571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686212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4823273" y="945504"/>
            <a:ext cx="2701055" cy="2051447"/>
          </a:xfrm>
        </p:spPr>
        <p:txBody>
          <a:bodyPr/>
          <a:lstStyle/>
          <a:p>
            <a:r>
              <a:rPr lang="ru-RU" sz="1400" dirty="0" smtClean="0"/>
              <a:t>Вот паж, приветствует вас всех сегодня. Он объявляет бал наш новогодний!</a:t>
            </a:r>
            <a:endParaRPr lang="ru-RU" sz="1400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1206827" y="1215008"/>
            <a:ext cx="6858003" cy="44279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396569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ctrTitle"/>
          </p:nvPr>
        </p:nvSpPr>
        <p:spPr>
          <a:xfrm>
            <a:off x="395288" y="1700213"/>
            <a:ext cx="3240608" cy="45719"/>
          </a:xfrm>
        </p:spPr>
        <p:txBody>
          <a:bodyPr/>
          <a:lstStyle/>
          <a:p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5148064" y="764704"/>
            <a:ext cx="3456384" cy="1152128"/>
          </a:xfrm>
        </p:spPr>
        <p:txBody>
          <a:bodyPr/>
          <a:lstStyle/>
          <a:p>
            <a:r>
              <a:rPr lang="ru-RU" sz="2000" dirty="0" smtClean="0"/>
              <a:t>На золушке платье от сажи черно, стоит она грустная, смотрит в окно.</a:t>
            </a:r>
            <a:endParaRPr lang="ru-RU" sz="2000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3069"/>
          <a:stretch/>
        </p:blipFill>
        <p:spPr>
          <a:xfrm>
            <a:off x="241542" y="332656"/>
            <a:ext cx="4906522" cy="62809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735412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5330566" y="1124744"/>
            <a:ext cx="2664296" cy="1681848"/>
          </a:xfrm>
        </p:spPr>
        <p:txBody>
          <a:bodyPr/>
          <a:lstStyle/>
          <a:p>
            <a:r>
              <a:rPr lang="ru-RU" sz="1400" dirty="0" smtClean="0"/>
              <a:t>Золушка, садись в карету, дорогая, не то на бал ты опоздаешь.</a:t>
            </a:r>
            <a:endParaRPr lang="ru-RU" sz="1400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51435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694141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91988" y="4358110"/>
            <a:ext cx="3955976" cy="1312020"/>
          </a:xfrm>
          <a:solidFill>
            <a:schemeClr val="bg1"/>
          </a:solidFill>
        </p:spPr>
        <p:txBody>
          <a:bodyPr/>
          <a:lstStyle/>
          <a:p>
            <a:r>
              <a:rPr lang="ru-RU" sz="1400" dirty="0" smtClean="0">
                <a:solidFill>
                  <a:schemeClr val="tx1"/>
                </a:solidFill>
              </a:rPr>
              <a:t>Кавалеры приглашают дам на полонез, полюбившийся вам!</a:t>
            </a:r>
            <a:endParaRPr lang="ru-RU" sz="1600" dirty="0">
              <a:solidFill>
                <a:schemeClr val="tx1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4915910" y="692696"/>
            <a:ext cx="3448720" cy="1525663"/>
          </a:xfrm>
        </p:spPr>
        <p:txBody>
          <a:bodyPr/>
          <a:lstStyle/>
          <a:p>
            <a:r>
              <a:rPr lang="ru-RU" sz="1400" dirty="0" smtClean="0"/>
              <a:t>Внимание, внимание! На нашем балу очаровательная гостья- Золушка!</a:t>
            </a:r>
            <a:endParaRPr lang="ru-RU" sz="1400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39952" y="3170239"/>
            <a:ext cx="5000637" cy="3687762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4448833" cy="35730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11045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Тема Offic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Тема Office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Тема Offic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ема Office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ема Office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ема Office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ема Office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ема Office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ема Office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новый год - елка</Template>
  <TotalTime>219</TotalTime>
  <Words>563</Words>
  <Application>Microsoft Office PowerPoint</Application>
  <PresentationFormat>Экран (4:3)</PresentationFormat>
  <Paragraphs>40</Paragraphs>
  <Slides>13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2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13</vt:i4>
      </vt:variant>
    </vt:vector>
  </HeadingPairs>
  <TitlesOfParts>
    <vt:vector size="16" baseType="lpstr">
      <vt:lpstr>Arial</vt:lpstr>
      <vt:lpstr>Times New Roman</vt:lpstr>
      <vt:lpstr>Тема Office</vt:lpstr>
      <vt:lpstr>Чудесный праздник – Новый год.</vt:lpstr>
      <vt:lpstr>Рецепт веселого Нового года.</vt:lpstr>
      <vt:lpstr>«В гости к нам пришел Петрушка»</vt:lpstr>
      <vt:lpstr>Презентация PowerPoint</vt:lpstr>
      <vt:lpstr>С Новым годом поздравляем, вырасти скорей желаем! Дружно Новый год встречайте, громко песню запевайте!</vt:lpstr>
      <vt:lpstr>« Кто рукавичку потерял?»</vt:lpstr>
      <vt:lpstr> «Что такое Новый год?»</vt:lpstr>
      <vt:lpstr>«В гостях у дедушки Мороза»</vt:lpstr>
      <vt:lpstr>«Новогодний бал для Золушки»</vt:lpstr>
      <vt:lpstr>Презентация PowerPoint</vt:lpstr>
      <vt:lpstr>Презентация PowerPoint</vt:lpstr>
      <vt:lpstr>Презентация PowerPoint</vt:lpstr>
      <vt:lpstr>Кавалеры приглашают дам на полонез, полюбившийся вам!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Чудесный праздник – Новый год.</dc:title>
  <dc:creator>Торгашова</dc:creator>
  <cp:lastModifiedBy>RePack by Diakov</cp:lastModifiedBy>
  <cp:revision>28</cp:revision>
  <dcterms:created xsi:type="dcterms:W3CDTF">2014-03-28T06:35:15Z</dcterms:created>
  <dcterms:modified xsi:type="dcterms:W3CDTF">2022-12-08T08:34:33Z</dcterms:modified>
</cp:coreProperties>
</file>